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5715000"/>
  <p:notesSz cx="6858000" cy="97345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rIns="0" tIns="0" bIns="0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rIns="0" tIns="0" bIns="0"/>
          <a:p>
            <a:r>
              <a:rPr lang="pt-BR"/>
              <a:t>&lt;cabeçalho&gt;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rIns="0" tIns="0" bIns="0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rIns="0" tIns="0" bIns="0" anchor="b"/>
          <a:p>
            <a:r>
              <a:rPr lang="pt-BR"/>
              <a:t>&lt;rodapé&gt;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rIns="0" tIns="0" bIns="0" anchor="b"/>
          <a:p>
            <a:pPr algn="r"/>
            <a:fld id="{BD21DAA3-5DD6-4371-B811-FFAC821DB65A}" type="slidenum">
              <a:rPr lang="pt-BR"/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61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FD6EFDD9-4902-4F64-B9B0-666CA806691E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82EA6CAD-5088-4428-A36B-960E44F47139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1AB9C3BC-92DB-4729-A085-FFE84E821AB7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0A6C63E-6669-436B-8790-165B61B04E0E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49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9C58D0FD-07ED-4C09-8643-3227AC3ECC2E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19D60E47-465B-48EC-9FE2-2D56CCC006A8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59E4FE2A-929C-4A9B-9F91-119049B74365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4E83E2F-0D3E-4C7D-97F9-4C7502F99D29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2FDB98B5-6261-4C2B-B5AC-028C02BFCCC5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A1CA62B-F84B-461F-9455-AADAEF2E3632}" type="slidenum">
              <a:rPr lang="pt-BR" sz="1200">
                <a:latin typeface="Chevin-Medium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5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333440"/>
            <a:ext cx="822924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303720"/>
            <a:ext cx="822924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5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333440"/>
            <a:ext cx="401580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333440"/>
            <a:ext cx="401580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303720"/>
            <a:ext cx="401580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303720"/>
            <a:ext cx="401580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5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333440"/>
            <a:ext cx="8229240" cy="37717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333440"/>
            <a:ext cx="8229240" cy="37717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07880" y="1333080"/>
            <a:ext cx="4727160" cy="377172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07880" y="1333080"/>
            <a:ext cx="4727160" cy="3771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5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333440"/>
            <a:ext cx="8229240" cy="377208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5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333440"/>
            <a:ext cx="8229240" cy="37717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5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333440"/>
            <a:ext cx="4015800" cy="37717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333440"/>
            <a:ext cx="4015800" cy="37717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5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28600"/>
            <a:ext cx="8229240" cy="44154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5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333440"/>
            <a:ext cx="401580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303720"/>
            <a:ext cx="401580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333440"/>
            <a:ext cx="4015800" cy="37717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5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333440"/>
            <a:ext cx="4015800" cy="37717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333440"/>
            <a:ext cx="401580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303720"/>
            <a:ext cx="401580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5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333440"/>
            <a:ext cx="401580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333440"/>
            <a:ext cx="401580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303720"/>
            <a:ext cx="8229240" cy="179892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gradFill>
            <a:gsLst>
              <a:gs pos="0">
                <a:srgbClr val="256475"/>
              </a:gs>
              <a:gs pos="50000">
                <a:srgbClr val="e6e6e6"/>
              </a:gs>
              <a:gs pos="100000">
                <a:srgbClr val="256475"/>
              </a:gs>
            </a:gsLst>
            <a:lin ang="5400000"/>
          </a:gradFill>
          <a:ln w="11880">
            <a:solidFill>
              <a:srgbClr val="4f81bd"/>
            </a:solidFill>
            <a:round/>
          </a:ln>
        </p:spPr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240" cy="9522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333440"/>
            <a:ext cx="8229240" cy="377172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5720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Arial"/>
              </a:rPr>
              <a:t>30/06/15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124080" y="5297400"/>
            <a:ext cx="2895120" cy="30276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E7C74CC-19D6-422E-B444-8F378468184E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4441680"/>
            <a:ext cx="910692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97bca"/>
              </a:gs>
              <a:gs pos="50000">
                <a:srgbClr val="2e5f99"/>
              </a:gs>
              <a:gs pos="100000">
                <a:srgbClr val="397bca"/>
              </a:gs>
            </a:gsLst>
            <a:lin ang="16200000"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  <p:pic>
        <p:nvPicPr>
          <p:cNvPr id="48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49" name="CustomShape 4"/>
          <p:cNvSpPr/>
          <p:nvPr/>
        </p:nvSpPr>
        <p:spPr>
          <a:xfrm>
            <a:off x="971640" y="1730520"/>
            <a:ext cx="6264000" cy="821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c00000"/>
                </a:solidFill>
                <a:latin typeface="Times New Roman"/>
              </a:rPr>
              <a:t>TÍTULO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0" name="CustomShape 5"/>
          <p:cNvSpPr/>
          <p:nvPr/>
        </p:nvSpPr>
        <p:spPr>
          <a:xfrm>
            <a:off x="1622520" y="3938760"/>
            <a:ext cx="5470200" cy="70020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Times New Roman"/>
              </a:rPr>
              <a:t>Acadêmico: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Times New Roman"/>
              </a:rPr>
              <a:t>Orientador:</a:t>
            </a:r>
            <a:r>
              <a:rPr lang="pt-BR" sz="2000">
                <a:solidFill>
                  <a:srgbClr val="000000"/>
                </a:solidFill>
                <a:latin typeface="Times New Roman"/>
              </a:rPr>
              <a:t>Prof. Dr. Geraldo Roberto de Sousa</a:t>
            </a:r>
            <a:endParaRPr/>
          </a:p>
        </p:txBody>
      </p:sp>
      <p:sp>
        <p:nvSpPr>
          <p:cNvPr id="51" name="CustomShape 6"/>
          <p:cNvSpPr/>
          <p:nvPr/>
        </p:nvSpPr>
        <p:spPr>
          <a:xfrm>
            <a:off x="971640" y="193680"/>
            <a:ext cx="6264000" cy="63900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>
                <a:solidFill>
                  <a:srgbClr val="000000"/>
                </a:solidFill>
                <a:latin typeface="Times New Roman"/>
              </a:rPr>
              <a:t>Universidade Federal de São João del Rei - UFSJ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>
                <a:solidFill>
                  <a:srgbClr val="000000"/>
                </a:solidFill>
                <a:latin typeface="Times New Roman"/>
              </a:rPr>
              <a:t>Engenharia Mecânica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0"/>
            <a:ext cx="7357680" cy="856800"/>
          </a:xfrm>
          <a:prstGeom prst="rect">
            <a:avLst/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25" name="CustomShape 2"/>
          <p:cNvSpPr/>
          <p:nvPr/>
        </p:nvSpPr>
        <p:spPr>
          <a:xfrm>
            <a:off x="0" y="4429080"/>
            <a:ext cx="9143640" cy="12855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e6f7ff"/>
              </a:gs>
              <a:gs pos="50000">
                <a:srgbClr val="a6e6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26" name="CustomShape 3"/>
          <p:cNvSpPr/>
          <p:nvPr/>
        </p:nvSpPr>
        <p:spPr>
          <a:xfrm>
            <a:off x="0" y="4441680"/>
            <a:ext cx="910728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27" name="CustomShape 4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ffffff"/>
            </a:solidFill>
            <a:round/>
          </a:ln>
        </p:spPr>
      </p:sp>
      <p:pic>
        <p:nvPicPr>
          <p:cNvPr id="128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129" name="TextShape 5"/>
          <p:cNvSpPr txBox="1"/>
          <p:nvPr/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F1FF3E0-F216-4349-8DA9-2769A66E61FC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30" name="CustomShape 6"/>
          <p:cNvSpPr/>
          <p:nvPr/>
        </p:nvSpPr>
        <p:spPr>
          <a:xfrm>
            <a:off x="-571680" y="109800"/>
            <a:ext cx="3857400" cy="456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Times New Roman"/>
              </a:rPr>
              <a:t>CONCLUSÕES</a:t>
            </a:r>
            <a:endParaRPr/>
          </a:p>
        </p:txBody>
      </p:sp>
      <p:sp>
        <p:nvSpPr>
          <p:cNvPr id="131" name="CustomShape 7"/>
          <p:cNvSpPr/>
          <p:nvPr/>
        </p:nvSpPr>
        <p:spPr>
          <a:xfrm>
            <a:off x="250920" y="5450040"/>
            <a:ext cx="2304720" cy="3034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400">
                <a:solidFill>
                  <a:srgbClr val="ffffff"/>
                </a:solidFill>
                <a:latin typeface="Arial"/>
              </a:rPr>
              <a:t>Acadêmico</a:t>
            </a:r>
            <a:endParaRPr/>
          </a:p>
        </p:txBody>
      </p:sp>
      <p:sp>
        <p:nvSpPr>
          <p:cNvPr id="132" name="CustomShape 8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0" y="0"/>
            <a:ext cx="7357680" cy="856800"/>
          </a:xfrm>
          <a:prstGeom prst="rect">
            <a:avLst/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34" name="CustomShape 2"/>
          <p:cNvSpPr/>
          <p:nvPr/>
        </p:nvSpPr>
        <p:spPr>
          <a:xfrm>
            <a:off x="0" y="4429080"/>
            <a:ext cx="9143640" cy="12855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e6f7ff"/>
              </a:gs>
              <a:gs pos="50000">
                <a:srgbClr val="a6e6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35" name="CustomShape 3"/>
          <p:cNvSpPr/>
          <p:nvPr/>
        </p:nvSpPr>
        <p:spPr>
          <a:xfrm>
            <a:off x="0" y="4441680"/>
            <a:ext cx="910728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36" name="CustomShape 4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ffffff"/>
            </a:solidFill>
            <a:round/>
          </a:ln>
        </p:spPr>
      </p:sp>
      <p:pic>
        <p:nvPicPr>
          <p:cNvPr id="137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138" name="TextShape 5"/>
          <p:cNvSpPr txBox="1"/>
          <p:nvPr/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C12DCA68-0B69-44EA-B8F1-890FC72EEDF0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39" name="CustomShape 6"/>
          <p:cNvSpPr/>
          <p:nvPr/>
        </p:nvSpPr>
        <p:spPr>
          <a:xfrm>
            <a:off x="285840" y="1994040"/>
            <a:ext cx="7786440" cy="1736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3600">
                <a:solidFill>
                  <a:srgbClr val="ff0000"/>
                </a:solidFill>
                <a:latin typeface="Times New Roman"/>
              </a:rPr>
              <a:t>MUITO OBRIGADO!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3600">
                <a:solidFill>
                  <a:srgbClr val="ff0000"/>
                </a:solidFill>
                <a:latin typeface="Times New Roman"/>
              </a:rPr>
              <a:t>PERGUNTAS?</a:t>
            </a:r>
            <a:endParaRPr/>
          </a:p>
        </p:txBody>
      </p:sp>
      <p:sp>
        <p:nvSpPr>
          <p:cNvPr id="140" name="CustomShape 7"/>
          <p:cNvSpPr/>
          <p:nvPr/>
        </p:nvSpPr>
        <p:spPr>
          <a:xfrm>
            <a:off x="250920" y="5450040"/>
            <a:ext cx="2304720" cy="3034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400">
                <a:solidFill>
                  <a:srgbClr val="ffffff"/>
                </a:solidFill>
                <a:latin typeface="Arial"/>
              </a:rPr>
              <a:t>Acadêmico</a:t>
            </a:r>
            <a:endParaRPr/>
          </a:p>
        </p:txBody>
      </p:sp>
      <p:sp>
        <p:nvSpPr>
          <p:cNvPr id="141" name="CustomShape 8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0" y="0"/>
            <a:ext cx="7357680" cy="856800"/>
          </a:xfrm>
          <a:prstGeom prst="rect">
            <a:avLst/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53" name="CustomShape 2"/>
          <p:cNvSpPr/>
          <p:nvPr/>
        </p:nvSpPr>
        <p:spPr>
          <a:xfrm>
            <a:off x="0" y="4429080"/>
            <a:ext cx="9143640" cy="12855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e6f7ff"/>
              </a:gs>
              <a:gs pos="50000">
                <a:srgbClr val="a6e6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54" name="CustomShape 3"/>
          <p:cNvSpPr/>
          <p:nvPr/>
        </p:nvSpPr>
        <p:spPr>
          <a:xfrm>
            <a:off x="0" y="4441680"/>
            <a:ext cx="910728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55" name="CustomShape 4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ffffff"/>
            </a:solidFill>
            <a:round/>
          </a:ln>
        </p:spPr>
      </p:sp>
      <p:pic>
        <p:nvPicPr>
          <p:cNvPr id="56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57" name="CustomShape 5"/>
          <p:cNvSpPr/>
          <p:nvPr/>
        </p:nvSpPr>
        <p:spPr>
          <a:xfrm>
            <a:off x="250920" y="5450040"/>
            <a:ext cx="2304720" cy="3034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400">
                <a:solidFill>
                  <a:srgbClr val="ffffff"/>
                </a:solidFill>
                <a:latin typeface="Arial"/>
              </a:rPr>
              <a:t>Acadêmico</a:t>
            </a:r>
            <a:endParaRPr/>
          </a:p>
        </p:txBody>
      </p:sp>
      <p:sp>
        <p:nvSpPr>
          <p:cNvPr id="58" name="TextShape 6"/>
          <p:cNvSpPr txBox="1"/>
          <p:nvPr/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50485BB-374C-4C1D-8B45-B0B1CF35FBE4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59" name="CustomShape 7"/>
          <p:cNvSpPr/>
          <p:nvPr/>
        </p:nvSpPr>
        <p:spPr>
          <a:xfrm>
            <a:off x="-357120" y="58320"/>
            <a:ext cx="3096000" cy="516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Times New Roman"/>
              </a:rPr>
              <a:t>SUMÁRIO</a:t>
            </a:r>
            <a:endParaRPr/>
          </a:p>
        </p:txBody>
      </p:sp>
      <p:sp>
        <p:nvSpPr>
          <p:cNvPr id="60" name="CustomShape 8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0" y="0"/>
            <a:ext cx="7357680" cy="856800"/>
          </a:xfrm>
          <a:prstGeom prst="rect">
            <a:avLst/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62" name="CustomShape 2"/>
          <p:cNvSpPr/>
          <p:nvPr/>
        </p:nvSpPr>
        <p:spPr>
          <a:xfrm>
            <a:off x="0" y="4429080"/>
            <a:ext cx="9143640" cy="12855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e6f7ff"/>
              </a:gs>
              <a:gs pos="50000">
                <a:srgbClr val="a6e6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63" name="CustomShape 3"/>
          <p:cNvSpPr/>
          <p:nvPr/>
        </p:nvSpPr>
        <p:spPr>
          <a:xfrm>
            <a:off x="0" y="4441680"/>
            <a:ext cx="910728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64" name="CustomShape 4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ffffff"/>
            </a:solidFill>
            <a:round/>
          </a:ln>
        </p:spPr>
      </p:sp>
      <p:pic>
        <p:nvPicPr>
          <p:cNvPr id="65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66" name="TextShape 5"/>
          <p:cNvSpPr txBox="1"/>
          <p:nvPr/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DE589DE-3810-40C9-82E3-C308237E58D5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67" name="CustomShape 6"/>
          <p:cNvSpPr/>
          <p:nvPr/>
        </p:nvSpPr>
        <p:spPr>
          <a:xfrm>
            <a:off x="-167400" y="58320"/>
            <a:ext cx="3096000" cy="516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Times New Roman"/>
              </a:rPr>
              <a:t>MOTIVAÇÃO</a:t>
            </a:r>
            <a:endParaRPr/>
          </a:p>
        </p:txBody>
      </p:sp>
      <p:sp>
        <p:nvSpPr>
          <p:cNvPr id="68" name="CustomShape 7"/>
          <p:cNvSpPr/>
          <p:nvPr/>
        </p:nvSpPr>
        <p:spPr>
          <a:xfrm>
            <a:off x="250920" y="5450040"/>
            <a:ext cx="2304720" cy="3034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400">
                <a:solidFill>
                  <a:srgbClr val="ffffff"/>
                </a:solidFill>
                <a:latin typeface="Arial"/>
              </a:rPr>
              <a:t>Acadêmico</a:t>
            </a:r>
            <a:endParaRPr/>
          </a:p>
        </p:txBody>
      </p:sp>
      <p:sp>
        <p:nvSpPr>
          <p:cNvPr id="69" name="CustomShape 8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0" y="0"/>
            <a:ext cx="7357680" cy="856800"/>
          </a:xfrm>
          <a:prstGeom prst="rect">
            <a:avLst/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71" name="CustomShape 2"/>
          <p:cNvSpPr/>
          <p:nvPr/>
        </p:nvSpPr>
        <p:spPr>
          <a:xfrm>
            <a:off x="0" y="4429080"/>
            <a:ext cx="9143640" cy="12855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e6f7ff"/>
              </a:gs>
              <a:gs pos="50000">
                <a:srgbClr val="a6e6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72" name="CustomShape 3"/>
          <p:cNvSpPr/>
          <p:nvPr/>
        </p:nvSpPr>
        <p:spPr>
          <a:xfrm>
            <a:off x="0" y="4441680"/>
            <a:ext cx="910728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73" name="CustomShape 4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ffffff"/>
            </a:solidFill>
            <a:round/>
          </a:ln>
        </p:spPr>
      </p:sp>
      <p:pic>
        <p:nvPicPr>
          <p:cNvPr id="74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75" name="TextShape 5"/>
          <p:cNvSpPr txBox="1"/>
          <p:nvPr/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AF3DA2DA-A5A9-4544-822B-1F85F84CBEA5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76" name="CustomShape 6"/>
          <p:cNvSpPr/>
          <p:nvPr/>
        </p:nvSpPr>
        <p:spPr>
          <a:xfrm>
            <a:off x="-24480" y="0"/>
            <a:ext cx="3096000" cy="516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Times New Roman"/>
              </a:rPr>
              <a:t>INTRODUÇÃO</a:t>
            </a:r>
            <a:endParaRPr/>
          </a:p>
        </p:txBody>
      </p:sp>
      <p:sp>
        <p:nvSpPr>
          <p:cNvPr id="77" name="CustomShape 7"/>
          <p:cNvSpPr/>
          <p:nvPr/>
        </p:nvSpPr>
        <p:spPr>
          <a:xfrm>
            <a:off x="250920" y="5450040"/>
            <a:ext cx="2304720" cy="3034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400">
                <a:solidFill>
                  <a:srgbClr val="ffffff"/>
                </a:solidFill>
                <a:latin typeface="Arial"/>
              </a:rPr>
              <a:t>Acadêmico</a:t>
            </a:r>
            <a:endParaRPr/>
          </a:p>
        </p:txBody>
      </p:sp>
      <p:sp>
        <p:nvSpPr>
          <p:cNvPr id="78" name="CustomShape 8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0"/>
            <a:ext cx="7357680" cy="856800"/>
          </a:xfrm>
          <a:prstGeom prst="rect">
            <a:avLst/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80" name="CustomShape 2"/>
          <p:cNvSpPr/>
          <p:nvPr/>
        </p:nvSpPr>
        <p:spPr>
          <a:xfrm>
            <a:off x="0" y="4429080"/>
            <a:ext cx="9143640" cy="12855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e6f7ff"/>
              </a:gs>
              <a:gs pos="50000">
                <a:srgbClr val="a6e6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81" name="CustomShape 3"/>
          <p:cNvSpPr/>
          <p:nvPr/>
        </p:nvSpPr>
        <p:spPr>
          <a:xfrm>
            <a:off x="0" y="4441680"/>
            <a:ext cx="910728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82" name="CustomShape 4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ffffff"/>
            </a:solidFill>
            <a:round/>
          </a:ln>
        </p:spPr>
      </p:sp>
      <p:pic>
        <p:nvPicPr>
          <p:cNvPr id="83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84" name="TextShape 5"/>
          <p:cNvSpPr txBox="1"/>
          <p:nvPr/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40AEE5D-6F15-4706-A6B2-4943B33DA5BB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85" name="CustomShape 6"/>
          <p:cNvSpPr/>
          <p:nvPr/>
        </p:nvSpPr>
        <p:spPr>
          <a:xfrm>
            <a:off x="-24480" y="0"/>
            <a:ext cx="3096000" cy="516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Times New Roman"/>
              </a:rPr>
              <a:t>OBJETIVOS</a:t>
            </a:r>
            <a:endParaRPr/>
          </a:p>
        </p:txBody>
      </p:sp>
      <p:sp>
        <p:nvSpPr>
          <p:cNvPr id="86" name="CustomShape 7"/>
          <p:cNvSpPr/>
          <p:nvPr/>
        </p:nvSpPr>
        <p:spPr>
          <a:xfrm>
            <a:off x="250920" y="5450040"/>
            <a:ext cx="2304720" cy="3034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400">
                <a:solidFill>
                  <a:srgbClr val="ffffff"/>
                </a:solidFill>
                <a:latin typeface="Arial"/>
              </a:rPr>
              <a:t>Acadêmico</a:t>
            </a:r>
            <a:endParaRPr/>
          </a:p>
        </p:txBody>
      </p:sp>
      <p:sp>
        <p:nvSpPr>
          <p:cNvPr id="87" name="CustomShape 8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0"/>
            <a:ext cx="7357680" cy="856800"/>
          </a:xfrm>
          <a:prstGeom prst="rect">
            <a:avLst/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89" name="CustomShape 2"/>
          <p:cNvSpPr/>
          <p:nvPr/>
        </p:nvSpPr>
        <p:spPr>
          <a:xfrm>
            <a:off x="0" y="4429080"/>
            <a:ext cx="9143640" cy="12855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e6f7ff"/>
              </a:gs>
              <a:gs pos="50000">
                <a:srgbClr val="a6e6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90" name="CustomShape 3"/>
          <p:cNvSpPr/>
          <p:nvPr/>
        </p:nvSpPr>
        <p:spPr>
          <a:xfrm>
            <a:off x="0" y="4441680"/>
            <a:ext cx="910728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91" name="CustomShape 4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ffffff"/>
            </a:solidFill>
            <a:round/>
          </a:ln>
        </p:spPr>
      </p:sp>
      <p:pic>
        <p:nvPicPr>
          <p:cNvPr id="92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93" name="TextShape 5"/>
          <p:cNvSpPr txBox="1"/>
          <p:nvPr/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3B4D2AE-C3EB-4924-BB24-F49467E6205B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94" name="CustomShape 6"/>
          <p:cNvSpPr/>
          <p:nvPr/>
        </p:nvSpPr>
        <p:spPr>
          <a:xfrm>
            <a:off x="-24480" y="81000"/>
            <a:ext cx="3096000" cy="395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Times New Roman"/>
              </a:rPr>
              <a:t>REVISÃO LITERÁRIA</a:t>
            </a:r>
            <a:endParaRPr/>
          </a:p>
        </p:txBody>
      </p:sp>
      <p:sp>
        <p:nvSpPr>
          <p:cNvPr id="95" name="CustomShape 7"/>
          <p:cNvSpPr/>
          <p:nvPr/>
        </p:nvSpPr>
        <p:spPr>
          <a:xfrm>
            <a:off x="250920" y="5450040"/>
            <a:ext cx="2304720" cy="3034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400">
                <a:solidFill>
                  <a:srgbClr val="ffffff"/>
                </a:solidFill>
                <a:latin typeface="Arial"/>
              </a:rPr>
              <a:t>Acadêmico</a:t>
            </a:r>
            <a:endParaRPr/>
          </a:p>
        </p:txBody>
      </p:sp>
      <p:sp>
        <p:nvSpPr>
          <p:cNvPr id="96" name="CustomShape 8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0" y="0"/>
            <a:ext cx="7357680" cy="856800"/>
          </a:xfrm>
          <a:prstGeom prst="rect">
            <a:avLst/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98" name="CustomShape 2"/>
          <p:cNvSpPr/>
          <p:nvPr/>
        </p:nvSpPr>
        <p:spPr>
          <a:xfrm>
            <a:off x="0" y="4429080"/>
            <a:ext cx="9143640" cy="12855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e6f7ff"/>
              </a:gs>
              <a:gs pos="50000">
                <a:srgbClr val="a6e6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99" name="CustomShape 3"/>
          <p:cNvSpPr/>
          <p:nvPr/>
        </p:nvSpPr>
        <p:spPr>
          <a:xfrm>
            <a:off x="0" y="4441680"/>
            <a:ext cx="910728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00" name="CustomShape 4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ffffff"/>
            </a:solidFill>
            <a:round/>
          </a:ln>
        </p:spPr>
      </p:sp>
      <p:pic>
        <p:nvPicPr>
          <p:cNvPr id="101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102" name="TextShape 5"/>
          <p:cNvSpPr txBox="1"/>
          <p:nvPr/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FF9C222-141F-4624-8BF3-1563C67E64D2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03" name="CustomShape 6"/>
          <p:cNvSpPr/>
          <p:nvPr/>
        </p:nvSpPr>
        <p:spPr>
          <a:xfrm>
            <a:off x="-252360" y="-94680"/>
            <a:ext cx="3596040" cy="456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Times New Roman"/>
              </a:rPr>
              <a:t>MATERIAIS E MÉTODOS</a:t>
            </a:r>
            <a:endParaRPr/>
          </a:p>
        </p:txBody>
      </p:sp>
      <p:sp>
        <p:nvSpPr>
          <p:cNvPr id="104" name="CustomShape 7"/>
          <p:cNvSpPr/>
          <p:nvPr/>
        </p:nvSpPr>
        <p:spPr>
          <a:xfrm>
            <a:off x="250920" y="5450040"/>
            <a:ext cx="2304720" cy="3034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400">
                <a:solidFill>
                  <a:srgbClr val="ffffff"/>
                </a:solidFill>
                <a:latin typeface="Arial"/>
              </a:rPr>
              <a:t>Acadêmico</a:t>
            </a:r>
            <a:endParaRPr/>
          </a:p>
        </p:txBody>
      </p:sp>
      <p:sp>
        <p:nvSpPr>
          <p:cNvPr id="105" name="CustomShape 8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0" y="0"/>
            <a:ext cx="7357680" cy="856800"/>
          </a:xfrm>
          <a:prstGeom prst="rect">
            <a:avLst/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07" name="CustomShape 2"/>
          <p:cNvSpPr/>
          <p:nvPr/>
        </p:nvSpPr>
        <p:spPr>
          <a:xfrm>
            <a:off x="0" y="4429080"/>
            <a:ext cx="9143640" cy="12855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e6f7ff"/>
              </a:gs>
              <a:gs pos="50000">
                <a:srgbClr val="a6e6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08" name="CustomShape 3"/>
          <p:cNvSpPr/>
          <p:nvPr/>
        </p:nvSpPr>
        <p:spPr>
          <a:xfrm>
            <a:off x="0" y="4441680"/>
            <a:ext cx="910728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09" name="CustomShape 4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ffffff"/>
            </a:solidFill>
            <a:round/>
          </a:ln>
        </p:spPr>
      </p:sp>
      <p:pic>
        <p:nvPicPr>
          <p:cNvPr id="110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111" name="TextShape 5"/>
          <p:cNvSpPr txBox="1"/>
          <p:nvPr/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4A8639A-2C41-4BC8-8370-361632026C48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12" name="CustomShape 6"/>
          <p:cNvSpPr/>
          <p:nvPr/>
        </p:nvSpPr>
        <p:spPr>
          <a:xfrm>
            <a:off x="-571680" y="109800"/>
            <a:ext cx="3857400" cy="456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Times New Roman"/>
              </a:rPr>
              <a:t>RESULTADOS</a:t>
            </a:r>
            <a:endParaRPr/>
          </a:p>
        </p:txBody>
      </p:sp>
      <p:sp>
        <p:nvSpPr>
          <p:cNvPr id="113" name="CustomShape 7"/>
          <p:cNvSpPr/>
          <p:nvPr/>
        </p:nvSpPr>
        <p:spPr>
          <a:xfrm>
            <a:off x="250920" y="5450040"/>
            <a:ext cx="2304720" cy="3034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400">
                <a:solidFill>
                  <a:srgbClr val="ffffff"/>
                </a:solidFill>
                <a:latin typeface="Arial"/>
              </a:rPr>
              <a:t>Acadêmico</a:t>
            </a:r>
            <a:endParaRPr/>
          </a:p>
        </p:txBody>
      </p:sp>
      <p:sp>
        <p:nvSpPr>
          <p:cNvPr id="114" name="CustomShape 8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0" y="0"/>
            <a:ext cx="7357680" cy="856800"/>
          </a:xfrm>
          <a:prstGeom prst="rect">
            <a:avLst/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16" name="CustomShape 2"/>
          <p:cNvSpPr/>
          <p:nvPr/>
        </p:nvSpPr>
        <p:spPr>
          <a:xfrm>
            <a:off x="0" y="4429080"/>
            <a:ext cx="9143640" cy="12855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e6f7ff"/>
              </a:gs>
              <a:gs pos="50000">
                <a:srgbClr val="a6e6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17" name="CustomShape 3"/>
          <p:cNvSpPr/>
          <p:nvPr/>
        </p:nvSpPr>
        <p:spPr>
          <a:xfrm>
            <a:off x="0" y="4441680"/>
            <a:ext cx="9107280" cy="127296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34b3d5"/>
              </a:gs>
              <a:gs pos="5000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round/>
          </a:ln>
        </p:spPr>
      </p:sp>
      <p:sp>
        <p:nvSpPr>
          <p:cNvPr id="118" name="CustomShape 4"/>
          <p:cNvSpPr/>
          <p:nvPr/>
        </p:nvSpPr>
        <p:spPr>
          <a:xfrm>
            <a:off x="7429680" y="0"/>
            <a:ext cx="1713960" cy="5714640"/>
          </a:xfrm>
          <a:prstGeom prst="rect">
            <a:avLst/>
          </a:prstGeom>
          <a:solidFill>
            <a:srgbClr val="eeece1"/>
          </a:solidFill>
          <a:ln w="11880">
            <a:solidFill>
              <a:srgbClr val="ffffff"/>
            </a:solidFill>
            <a:round/>
          </a:ln>
        </p:spPr>
      </p:sp>
      <p:pic>
        <p:nvPicPr>
          <p:cNvPr id="119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1080" y="193680"/>
            <a:ext cx="863280" cy="560160"/>
          </a:xfrm>
          <a:prstGeom prst="rect">
            <a:avLst/>
          </a:prstGeom>
          <a:ln w="9360">
            <a:noFill/>
          </a:ln>
        </p:spPr>
      </p:pic>
      <p:sp>
        <p:nvSpPr>
          <p:cNvPr id="120" name="TextShape 5"/>
          <p:cNvSpPr txBox="1"/>
          <p:nvPr/>
        </p:nvSpPr>
        <p:spPr>
          <a:xfrm>
            <a:off x="6553080" y="5297400"/>
            <a:ext cx="2133360" cy="3027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522EDDD-4F5C-4F63-A781-F3D2D91C635A}" type="slidenum">
              <a:rPr lang="pt-BR" sz="1200">
                <a:solidFill>
                  <a:srgbClr val="8b8b8b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21" name="CustomShape 6"/>
          <p:cNvSpPr/>
          <p:nvPr/>
        </p:nvSpPr>
        <p:spPr>
          <a:xfrm>
            <a:off x="-149760" y="-22680"/>
            <a:ext cx="3857400" cy="395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Times New Roman"/>
              </a:rPr>
              <a:t>ANALISE E DISCUSSÃO DE RESULTADOS</a:t>
            </a:r>
            <a:endParaRPr/>
          </a:p>
        </p:txBody>
      </p:sp>
      <p:sp>
        <p:nvSpPr>
          <p:cNvPr id="122" name="CustomShape 7"/>
          <p:cNvSpPr/>
          <p:nvPr/>
        </p:nvSpPr>
        <p:spPr>
          <a:xfrm>
            <a:off x="250920" y="5450040"/>
            <a:ext cx="2304720" cy="3034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400">
                <a:solidFill>
                  <a:srgbClr val="ffffff"/>
                </a:solidFill>
                <a:latin typeface="Arial"/>
              </a:rPr>
              <a:t>Acadêmico</a:t>
            </a:r>
            <a:endParaRPr/>
          </a:p>
        </p:txBody>
      </p:sp>
      <p:sp>
        <p:nvSpPr>
          <p:cNvPr id="123" name="CustomShape 8"/>
          <p:cNvSpPr/>
          <p:nvPr/>
        </p:nvSpPr>
        <p:spPr>
          <a:xfrm rot="5400000">
            <a:off x="7238160" y="2894400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900">
                <a:solidFill>
                  <a:srgbClr val="000000"/>
                </a:solidFill>
                <a:latin typeface="Calibri"/>
              </a:rPr>
              <a:t>Trabalho de Conclusão de Curso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